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8788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101" d="100"/>
          <a:sy n="101" d="100"/>
        </p:scale>
        <p:origin x="-14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6"/>
            <a:ext cx="5447030" cy="4472703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0647"/>
            <a:ext cx="2950475" cy="49696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5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 smtClean="0">
                  <a:cs typeface="Miriam Fixed" panose="020B0509050101010101" pitchFamily="49" charset="-79"/>
                </a:rPr>
                <a:t>без медицинских противопоказаний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</a:t>
              </a:r>
              <a:r>
                <a:rPr lang="ru-RU" sz="1300" dirty="0" smtClean="0">
                  <a:cs typeface="Miriam Fixed" panose="020B0509050101010101" pitchFamily="49" charset="-79"/>
                </a:rPr>
                <a:t>от</a:t>
              </a:r>
              <a:r>
                <a:rPr lang="ru-RU" sz="130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</a:br>
            <a:r>
              <a:rPr lang="ru-RU" sz="1600" b="1" dirty="0" smtClean="0">
                <a:solidFill>
                  <a:srgbClr val="FCC206"/>
                </a:solidFill>
                <a:cs typeface="Miriam Fixed" panose="020B0509050101010101" pitchFamily="49" charset="-79"/>
              </a:rPr>
              <a:t>8(391)224-48-04</a:t>
            </a:r>
            <a:endParaRPr lang="ru-RU" sz="1600" b="1" dirty="0">
              <a:solidFill>
                <a:srgbClr val="FCC206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09327" y="6341846"/>
            <a:ext cx="2745205" cy="4389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 smtClean="0">
                <a:solidFill>
                  <a:schemeClr val="bg1"/>
                </a:solidFill>
                <a:cs typeface="Miriam Fixed" panose="020B0509050101010101" pitchFamily="49" charset="-79"/>
              </a:rPr>
              <a:t>ВОЗМОЖНОСТЬ ВЫБОРА</a:t>
            </a:r>
          </a:p>
          <a:p>
            <a:pPr algn="ctr">
              <a:lnSpc>
                <a:spcPct val="85000"/>
              </a:lnSpc>
            </a:pPr>
            <a:r>
              <a:rPr lang="ru-RU" sz="1200" b="1" u="sng" dirty="0">
                <a:solidFill>
                  <a:srgbClr val="FFFF00"/>
                </a:solidFill>
                <a:cs typeface="Miriam Fixed" panose="020B0509050101010101" pitchFamily="49" charset="-79"/>
              </a:rPr>
              <a:t>с</a:t>
            </a:r>
            <a:r>
              <a:rPr lang="ru-RU" sz="1200" b="1" u="sng" dirty="0" smtClean="0">
                <a:solidFill>
                  <a:srgbClr val="FFFF00"/>
                </a:solidFill>
                <a:cs typeface="Miriam Fixed" panose="020B0509050101010101" pitchFamily="49" charset="-79"/>
              </a:rPr>
              <a:t>рока и места заключения контракта</a:t>
            </a:r>
            <a:endParaRPr lang="ru-RU" sz="1200" b="1" u="sng" dirty="0">
              <a:solidFill>
                <a:srgbClr val="FFFF00"/>
              </a:solidFill>
              <a:cs typeface="Miriam Fixed" panose="020B0509050101010101" pitchFamily="49" charset="-79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</a:b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8(391)224-48-04</a:t>
            </a:r>
            <a:endParaRPr lang="ru-RU" sz="1600" b="1" dirty="0">
              <a:solidFill>
                <a:srgbClr val="FCC206"/>
              </a:solidFill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1217" y="240240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903700"/>
            <a:chOff x="3226350" y="6219813"/>
            <a:chExt cx="3301351" cy="903700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90370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300 тыс. руб. единовременно</a:t>
              </a:r>
            </a:p>
            <a:p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(региональная денежная выплата)</a:t>
              </a:r>
              <a:endPara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endParaRP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</a:t>
            </a:r>
            <a:r>
              <a:rPr lang="ru-RU" sz="2500" b="1" spc="-40" dirty="0" smtClean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сейчас</a:t>
            </a:r>
            <a:endParaRPr lang="ru-RU" sz="2500" b="1" spc="-40" dirty="0">
              <a:solidFill>
                <a:srgbClr val="FCC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181291"/>
            <a:ext cx="3217985" cy="66850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Телефон пункта отбора </a:t>
            </a:r>
            <a:b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</a:b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на военную службу по контракту 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8(391)224-48-04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98684" y="6054568"/>
            <a:ext cx="2935876" cy="62670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sz="18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660005, г. Красноярск, </a:t>
            </a:r>
          </a:p>
          <a:p>
            <a:pPr algn="ctr"/>
            <a:r>
              <a:rPr lang="ru-RU" sz="1800" spc="-40" dirty="0">
                <a:solidFill>
                  <a:srgbClr val="003399"/>
                </a:solidFill>
                <a:cs typeface="Miriam Fixed" panose="020B0509050101010101" pitchFamily="49" charset="-79"/>
              </a:rPr>
              <a:t>у</a:t>
            </a:r>
            <a:r>
              <a:rPr lang="ru-RU" sz="1800" spc="-40" dirty="0" smtClean="0">
                <a:solidFill>
                  <a:srgbClr val="003399"/>
                </a:solidFill>
                <a:cs typeface="Miriam Fixed" panose="020B0509050101010101" pitchFamily="49" charset="-79"/>
              </a:rPr>
              <a:t>л. Краснодарская, 40Б</a:t>
            </a:r>
            <a:endParaRPr lang="ru-RU" sz="1800" spc="-40" dirty="0">
              <a:solidFill>
                <a:srgbClr val="003399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25066" y="9880"/>
            <a:ext cx="3240000" cy="788952"/>
            <a:chOff x="3371124" y="3751231"/>
            <a:chExt cx="3173843" cy="788952"/>
          </a:xfrm>
        </p:grpSpPr>
        <p:pic>
          <p:nvPicPr>
            <p:cNvPr id="72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Половина рамки 72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4" name="Половина рамки 73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14547" y="204293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423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Gerashenko_AG</cp:lastModifiedBy>
  <cp:revision>213</cp:revision>
  <cp:lastPrinted>2023-04-11T13:07:06Z</cp:lastPrinted>
  <dcterms:created xsi:type="dcterms:W3CDTF">2019-12-05T06:41:56Z</dcterms:created>
  <dcterms:modified xsi:type="dcterms:W3CDTF">2023-04-11T13:17:21Z</dcterms:modified>
</cp:coreProperties>
</file>